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DE91-D2E4-DA71-B7DD-AE5853A6B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9A5B3D-1B51-FB34-8F53-68B5DCF0D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0D9E4-9DCE-EBF3-D00E-008308F7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8D9-C01C-4707-940B-80B782F8600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98D62-90F5-1303-9164-0B136DD9A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0C4FF-1C73-308C-7F19-3073203B1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F8D-EEBD-401C-AE86-7BC8000D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6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ED2BA-FFD9-F74C-F4E1-1B1D8442A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3C384-8C1E-E627-AB4F-A5CFB3E6B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8B3DF-EB8C-8879-92F6-F70B96D12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8D9-C01C-4707-940B-80B782F8600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845E8-BF53-58BF-B660-A1FF45621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94E2E-C21E-5A2C-ECE6-0DBAED557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F8D-EEBD-401C-AE86-7BC8000D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8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980C1-6FE1-1621-E196-3A00A0370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5DEB93-3630-035C-2CAF-C2F95A0F7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5BF2-EB40-A378-129F-D1676772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8D9-C01C-4707-940B-80B782F8600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03895-9F84-B251-DBB9-A6FEF33E7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5C8BE-9DB0-EE93-D1AC-0A79CC7AB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F8D-EEBD-401C-AE86-7BC8000D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1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3E7F8-ECA8-3FD3-979F-4FC627C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73A46-972A-5E11-D224-15A14EBFA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38ED0-B2BA-B416-58C8-0CD339506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8D9-C01C-4707-940B-80B782F8600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4CCB3-8333-C980-BE62-EBB1503F4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DD123-264D-1D65-B83B-E1FBFBE91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F8D-EEBD-401C-AE86-7BC8000D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7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95C9-9890-19D3-035D-AB26EBC01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A137D-5F87-DAEB-6139-03E3CC003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9FD1F-48DD-8C38-FED5-DB8928D20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8D9-C01C-4707-940B-80B782F8600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ED891-290F-D9D6-0073-1E329681D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F9B4F-07E4-9510-4666-3C591D828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F8D-EEBD-401C-AE86-7BC8000D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3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6ED6C-F31F-6075-C360-A20388CBF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31311-4CC4-A6AB-5B21-18E5CB4B9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36FBB-E96E-65DB-DFF9-20B25563D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78B1D-7CBF-3CDD-F94A-D4E5E2E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8D9-C01C-4707-940B-80B782F8600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4F62D-208F-F62A-8323-3C4687342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69C85-A5A8-F2BE-D61E-F071C8CF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F8D-EEBD-401C-AE86-7BC8000D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7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BD891-A815-B2C8-BA51-7FE68D25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97325-676A-03A9-4541-04ABBB07D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FDD86-2D4C-FA71-49DA-BC252225F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5DA283-7BFA-0D24-5B22-EC06E0508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B79B58-537F-7900-7CC4-410F3A9EDD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5594CE-D4CB-1745-5A6E-2842B6B06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8D9-C01C-4707-940B-80B782F8600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4A068-4253-902D-5D2D-5C2D32F56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9290E8-2A6F-449B-80B1-B7231E41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F8D-EEBD-401C-AE86-7BC8000D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6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8CA89-DFE4-3DA6-4DE4-8DBCC6A6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A2C4F9-51F8-20E0-F156-5545F367D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8D9-C01C-4707-940B-80B782F8600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F4305-23A1-81C5-DDFC-AC79E3E4B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7CAB33-CE9B-3AB0-D1C5-17EA19BBD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F8D-EEBD-401C-AE86-7BC8000D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7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4EC00-405C-8248-3D4C-6A40278F2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8D9-C01C-4707-940B-80B782F8600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2C5CEB-6AD8-977F-1F8F-598D8B984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995EBA-451D-7999-995F-10B9C3409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F8D-EEBD-401C-AE86-7BC8000D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4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3C6D5-1702-0325-A409-816CC4EE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92FF5-F290-75A2-05A0-3A2C6A52B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ACB7D-0C17-228D-64B6-668E12EC8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6CCA1-3999-C1A8-B84B-04FF54EFD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8D9-C01C-4707-940B-80B782F8600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C2314-6133-311B-C331-A42BF95C7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7A04F-B680-1533-7D61-544EB746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F8D-EEBD-401C-AE86-7BC8000D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8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A1C0F-EFFB-EAB9-82DA-A91231585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EDBD32-A7FE-5376-7013-03A413836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5C325-6D1B-665D-69FA-3EE3A6805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45242-B315-E7F8-E1E7-BE857B968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8D9-C01C-4707-940B-80B782F8600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2A4460-19E7-991B-B374-F218EFE9C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4E4C6-5D95-F9A6-7761-A80B59555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F8D-EEBD-401C-AE86-7BC8000D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4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AD68BA-F5F0-5E5D-5168-46236AC7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DA9FE-7578-D31E-9C61-700B934A5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2122E-73F4-2316-E607-416C55650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F8D9-C01C-4707-940B-80B782F8600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F68A7-1B20-FE76-D71F-21FBC33C8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7B6F2-A2D8-69D5-4CF0-4A31B73A7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F7F8D-EEBD-401C-AE86-7BC8000D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1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vp.sos.ga.gov/s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E72BA7-1480-1409-F963-99120B10FC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98" t="13334" r="30917" b="14128"/>
          <a:stretch/>
        </p:blipFill>
        <p:spPr>
          <a:xfrm>
            <a:off x="2952925" y="226503"/>
            <a:ext cx="6272645" cy="6199464"/>
          </a:xfrm>
          <a:prstGeom prst="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3844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9805D8-CB3D-18F4-10F4-A5B5008BC8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61" t="28379" r="28372" b="27339"/>
          <a:stretch/>
        </p:blipFill>
        <p:spPr>
          <a:xfrm>
            <a:off x="981512" y="503340"/>
            <a:ext cx="10705555" cy="5368954"/>
          </a:xfrm>
          <a:prstGeom prst="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319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300382A-DB33-72AC-77E6-86DA36443A73}"/>
              </a:ext>
            </a:extLst>
          </p:cNvPr>
          <p:cNvGrpSpPr/>
          <p:nvPr/>
        </p:nvGrpSpPr>
        <p:grpSpPr>
          <a:xfrm>
            <a:off x="1867949" y="740128"/>
            <a:ext cx="8456101" cy="4902145"/>
            <a:chOff x="1867949" y="740128"/>
            <a:chExt cx="8456101" cy="490214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11A35AF-7753-7503-2D9A-8B7071A8F2E5}"/>
                </a:ext>
              </a:extLst>
            </p:cNvPr>
            <p:cNvSpPr txBox="1"/>
            <p:nvPr/>
          </p:nvSpPr>
          <p:spPr>
            <a:xfrm>
              <a:off x="1867949" y="1948954"/>
              <a:ext cx="8456101" cy="369331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i="0" dirty="0">
                  <a:solidFill>
                    <a:srgbClr val="343434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Voter registration status</a:t>
              </a:r>
            </a:p>
            <a:p>
              <a:pPr algn="ctr"/>
              <a:r>
                <a:rPr lang="en-US" sz="2400" b="1" i="0" dirty="0">
                  <a:solidFill>
                    <a:srgbClr val="343434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Mail-In application and ballot status</a:t>
              </a:r>
            </a:p>
            <a:p>
              <a:pPr algn="ctr"/>
              <a:r>
                <a:rPr lang="en-US" sz="2400" b="1" i="0" dirty="0">
                  <a:solidFill>
                    <a:srgbClr val="343434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Poll location</a:t>
              </a:r>
            </a:p>
            <a:p>
              <a:pPr algn="ctr"/>
              <a:r>
                <a:rPr lang="en-US" sz="2400" b="1" i="0" dirty="0">
                  <a:solidFill>
                    <a:srgbClr val="343434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Early voting locations</a:t>
              </a:r>
            </a:p>
            <a:p>
              <a:pPr algn="ctr"/>
              <a:r>
                <a:rPr lang="en-US" sz="2400" b="1" i="0" dirty="0">
                  <a:solidFill>
                    <a:srgbClr val="343434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Elected Officials</a:t>
              </a:r>
            </a:p>
            <a:p>
              <a:pPr algn="ctr"/>
              <a:r>
                <a:rPr lang="en-US" sz="2400" b="1" i="0" dirty="0">
                  <a:solidFill>
                    <a:srgbClr val="343434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Registration information on file with the county office</a:t>
              </a:r>
            </a:p>
            <a:p>
              <a:pPr algn="ctr"/>
              <a:r>
                <a:rPr lang="en-US" sz="2400" b="1" i="0" dirty="0">
                  <a:solidFill>
                    <a:srgbClr val="343434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Sample ballot for the upcoming election</a:t>
              </a:r>
            </a:p>
            <a:p>
              <a:pPr algn="ctr"/>
              <a:r>
                <a:rPr lang="en-US" sz="2400" b="1" i="0" dirty="0">
                  <a:solidFill>
                    <a:srgbClr val="343434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Provisional Ballot status</a:t>
              </a:r>
            </a:p>
            <a:p>
              <a:pPr algn="ctr"/>
              <a:r>
                <a:rPr lang="en-US" sz="2400" b="1" i="0" dirty="0">
                  <a:solidFill>
                    <a:srgbClr val="343434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Access to UOCAVA ballots</a:t>
              </a:r>
            </a:p>
            <a:p>
              <a:pPr algn="ctr"/>
              <a:endPara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111093B-0B82-3312-1887-05CE574E2861}"/>
                </a:ext>
              </a:extLst>
            </p:cNvPr>
            <p:cNvSpPr txBox="1"/>
            <p:nvPr/>
          </p:nvSpPr>
          <p:spPr>
            <a:xfrm>
              <a:off x="1867949" y="740128"/>
              <a:ext cx="8456101" cy="110799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To Check for Election Information</a:t>
              </a:r>
              <a:br>
                <a:rPr lang="en-US" sz="2400" b="1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b="1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https://mvp.sos.ga.gov/s/</a:t>
              </a:r>
              <a:br>
                <a:rPr lang="en-US" sz="1800" b="1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06404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10047</TotalTime>
  <Words>55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Fisher</dc:creator>
  <cp:lastModifiedBy>Debbie Fisher</cp:lastModifiedBy>
  <cp:revision>1</cp:revision>
  <dcterms:created xsi:type="dcterms:W3CDTF">2023-09-19T19:45:20Z</dcterms:created>
  <dcterms:modified xsi:type="dcterms:W3CDTF">2023-09-26T19:12:57Z</dcterms:modified>
</cp:coreProperties>
</file>